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61" r:id="rId6"/>
    <p:sldId id="259" r:id="rId7"/>
    <p:sldId id="265" r:id="rId8"/>
    <p:sldId id="262" r:id="rId9"/>
    <p:sldId id="260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apamutils.prod.fedex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runt.sac.fedex.com/caPamFAQPage.cgi" TargetMode="External"/><Relationship Id="rId2" Type="http://schemas.openxmlformats.org/officeDocument/2006/relationships/hyperlink" Target="https://grunt.sac.fedex.com/doc/PamJobAid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pam_support@infosec.fedex.com" TargetMode="External"/><Relationship Id="rId5" Type="http://schemas.openxmlformats.org/officeDocument/2006/relationships/hyperlink" Target="mailto:pam-oncall-beeper@corp.ds.fedex.com" TargetMode="External"/><Relationship Id="rId4" Type="http://schemas.openxmlformats.org/officeDocument/2006/relationships/hyperlink" Target="https://grunt.sac.fedex.com/caPamFAQPage.cgi#MKACCTUS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8089" y="2047521"/>
            <a:ext cx="8791575" cy="781741"/>
          </a:xfrm>
        </p:spPr>
        <p:txBody>
          <a:bodyPr>
            <a:noAutofit/>
          </a:bodyPr>
          <a:lstStyle/>
          <a:p>
            <a:pPr algn="ctr"/>
            <a:r>
              <a:rPr lang="en-US" sz="5400" dirty="0" err="1" smtClean="0"/>
              <a:t>capam</a:t>
            </a:r>
            <a:r>
              <a:rPr lang="en-US" sz="5400" dirty="0" smtClean="0"/>
              <a:t> and account management integration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Summary of how Account Management and </a:t>
            </a:r>
            <a:r>
              <a:rPr lang="en-US" sz="2800" dirty="0" err="1" smtClean="0"/>
              <a:t>capam</a:t>
            </a:r>
            <a:r>
              <a:rPr lang="en-US" sz="2800" dirty="0" smtClean="0"/>
              <a:t>(CA Privilege Access management) work together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4626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CAPAM?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application/system accounts requiring user access.</a:t>
            </a:r>
          </a:p>
          <a:p>
            <a:r>
              <a:rPr lang="en-US" dirty="0" smtClean="0"/>
              <a:t>Automatic password rotation/management.</a:t>
            </a:r>
          </a:p>
          <a:p>
            <a:r>
              <a:rPr lang="en-US" dirty="0" smtClean="0"/>
              <a:t>Audit Tracking/Review.</a:t>
            </a:r>
          </a:p>
          <a:p>
            <a:r>
              <a:rPr lang="en-US" dirty="0" smtClean="0"/>
              <a:t>2 Factor authentication to access resource.</a:t>
            </a:r>
          </a:p>
          <a:p>
            <a:r>
              <a:rPr lang="en-US" dirty="0" smtClean="0"/>
              <a:t>24/7 Support for access issues (if applicable)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640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71020" y="-104252"/>
            <a:ext cx="9905998" cy="1478570"/>
          </a:xfrm>
        </p:spPr>
        <p:txBody>
          <a:bodyPr/>
          <a:lstStyle/>
          <a:p>
            <a:pPr algn="ctr"/>
            <a:r>
              <a:rPr lang="en-US" dirty="0" smtClean="0"/>
              <a:t>CAPAM/Account Tool Overview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1107319"/>
            <a:ext cx="5573262" cy="4805871"/>
          </a:xfrm>
        </p:spPr>
      </p:pic>
      <p:sp>
        <p:nvSpPr>
          <p:cNvPr id="3" name="TextBox 2"/>
          <p:cNvSpPr txBox="1"/>
          <p:nvPr/>
        </p:nvSpPr>
        <p:spPr>
          <a:xfrm>
            <a:off x="7419588" y="4315882"/>
            <a:ext cx="2755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Onboarding/</a:t>
            </a:r>
            <a:r>
              <a:rPr lang="en-US" dirty="0" err="1" smtClean="0"/>
              <a:t>Offboarding</a:t>
            </a:r>
            <a:r>
              <a:rPr lang="en-US" dirty="0" smtClean="0"/>
              <a:t> refers to Adding/Removing servers and accounts to/from the CAPAM appliance.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21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684" y="145181"/>
            <a:ext cx="9905998" cy="1478570"/>
          </a:xfrm>
        </p:spPr>
        <p:txBody>
          <a:bodyPr/>
          <a:lstStyle/>
          <a:p>
            <a:r>
              <a:rPr lang="en-US" dirty="0" err="1" smtClean="0"/>
              <a:t>Mkacct</a:t>
            </a:r>
            <a:r>
              <a:rPr lang="en-US" dirty="0" smtClean="0"/>
              <a:t> configuring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9139" y="1366220"/>
            <a:ext cx="9905999" cy="5292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Mkacct will not work with CAPAM material until the SA/Admin turns it on.</a:t>
            </a:r>
          </a:p>
          <a:p>
            <a:r>
              <a:rPr lang="en-US" dirty="0" smtClean="0"/>
              <a:t>Automation scripts are in place to make the process almost fully automated.</a:t>
            </a:r>
          </a:p>
          <a:p>
            <a:r>
              <a:rPr lang="en-US" dirty="0" smtClean="0"/>
              <a:t>CAPAM uses a filter in Mkacct, so process to add account to CAPAM similar to how LDAP accounts are added.</a:t>
            </a:r>
          </a:p>
          <a:p>
            <a:r>
              <a:rPr lang="en-US" dirty="0" smtClean="0"/>
              <a:t>AD Groups are required when using CAPAM on servers.</a:t>
            </a:r>
          </a:p>
          <a:p>
            <a:r>
              <a:rPr lang="en-US" dirty="0" smtClean="0"/>
              <a:t>A service account is added with </a:t>
            </a:r>
            <a:r>
              <a:rPr lang="en-US" dirty="0" err="1" smtClean="0"/>
              <a:t>sudo</a:t>
            </a:r>
            <a:r>
              <a:rPr lang="en-US" dirty="0" smtClean="0"/>
              <a:t> rule to manage passwords.</a:t>
            </a:r>
          </a:p>
          <a:p>
            <a:r>
              <a:rPr lang="en-US" dirty="0" smtClean="0"/>
              <a:t>Night </a:t>
            </a:r>
            <a:r>
              <a:rPr lang="en-US" dirty="0" err="1" smtClean="0"/>
              <a:t>cron</a:t>
            </a:r>
            <a:r>
              <a:rPr lang="en-US" dirty="0" smtClean="0"/>
              <a:t> makes sure any CAPAM changes in Mkacct are in sync with CAPAM.</a:t>
            </a:r>
          </a:p>
          <a:p>
            <a:r>
              <a:rPr lang="en-US" dirty="0" smtClean="0"/>
              <a:t>If CAPAM becomes unreachable, for any reason, Mkacct will continue to function, and will default passwords to the cluster name until the connection is restored.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Refer to the documentation on the Grunt site for very detailed information on everything above, which are at the end of these slides with the URL.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86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68" y="199623"/>
            <a:ext cx="9905998" cy="1478570"/>
          </a:xfrm>
        </p:spPr>
        <p:txBody>
          <a:bodyPr/>
          <a:lstStyle/>
          <a:p>
            <a:r>
              <a:rPr lang="en-US" dirty="0" smtClean="0"/>
              <a:t>CAPAM UTILITY Site –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430767"/>
            <a:ext cx="9905999" cy="4830184"/>
          </a:xfrm>
        </p:spPr>
        <p:txBody>
          <a:bodyPr>
            <a:normAutofit/>
          </a:bodyPr>
          <a:lstStyle/>
          <a:p>
            <a:r>
              <a:rPr lang="en-US" dirty="0" smtClean="0"/>
              <a:t>This site act as a “proxy” between Mkacct and CAPAM.  This site serves 2 main functions:</a:t>
            </a:r>
          </a:p>
          <a:p>
            <a:pPr lvl="1"/>
            <a:r>
              <a:rPr lang="en-US" dirty="0" smtClean="0"/>
              <a:t>Track servers/accounts that need to be added/removed</a:t>
            </a:r>
          </a:p>
          <a:p>
            <a:pPr lvl="1"/>
            <a:r>
              <a:rPr lang="en-US" dirty="0" smtClean="0"/>
              <a:t>Secure access to the CAPAM Appliances</a:t>
            </a:r>
          </a:p>
          <a:p>
            <a:r>
              <a:rPr lang="en-US" dirty="0" smtClean="0"/>
              <a:t>Rest Calls are made via Mkacct/tesla to this site to check/make updates.</a:t>
            </a:r>
          </a:p>
          <a:p>
            <a:r>
              <a:rPr lang="en-US" dirty="0" smtClean="0"/>
              <a:t>Rest Calls are made to the CAPAM appliance to work request.</a:t>
            </a:r>
          </a:p>
          <a:p>
            <a:r>
              <a:rPr lang="en-US" dirty="0" smtClean="0"/>
              <a:t>Can search the site to find AD Groups, Servers, and accounts being mapped.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URL ( </a:t>
            </a:r>
            <a:r>
              <a:rPr lang="en-US" dirty="0" smtClean="0">
                <a:hlinkClick r:id="rId2"/>
              </a:rPr>
              <a:t>https://capamutils.prod.fedex.com</a:t>
            </a:r>
            <a:r>
              <a:rPr lang="en-US" dirty="0" smtClean="0"/>
              <a:t>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741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56" y="198970"/>
            <a:ext cx="9905998" cy="1478570"/>
          </a:xfrm>
        </p:spPr>
        <p:txBody>
          <a:bodyPr/>
          <a:lstStyle/>
          <a:p>
            <a:r>
              <a:rPr lang="en-US" dirty="0" err="1" smtClean="0"/>
              <a:t>Capam</a:t>
            </a:r>
            <a:r>
              <a:rPr lang="en-US" dirty="0" smtClean="0"/>
              <a:t>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441526"/>
            <a:ext cx="9905999" cy="4349676"/>
          </a:xfrm>
        </p:spPr>
        <p:txBody>
          <a:bodyPr>
            <a:normAutofit/>
          </a:bodyPr>
          <a:lstStyle/>
          <a:p>
            <a:r>
              <a:rPr lang="en-US" dirty="0" smtClean="0"/>
              <a:t>Download CAPAM UI</a:t>
            </a:r>
          </a:p>
          <a:p>
            <a:r>
              <a:rPr lang="en-US" dirty="0" smtClean="0"/>
              <a:t>Search for target Server/create custom controls.</a:t>
            </a:r>
          </a:p>
          <a:p>
            <a:r>
              <a:rPr lang="en-US" dirty="0" smtClean="0"/>
              <a:t>Open SSH terminal access for any account, or retrieve root(only root account) password directly</a:t>
            </a:r>
          </a:p>
          <a:p>
            <a:r>
              <a:rPr lang="en-US" dirty="0" err="1" smtClean="0"/>
              <a:t>Checkin</a:t>
            </a:r>
            <a:r>
              <a:rPr lang="en-US" dirty="0" smtClean="0"/>
              <a:t>/Checkout the account/password.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000" dirty="0" smtClean="0"/>
              <a:t>Refer to links at end of slide for detailed information on these steps.</a:t>
            </a:r>
          </a:p>
        </p:txBody>
      </p:sp>
    </p:spTree>
    <p:extLst>
      <p:ext uri="{BB962C8B-B14F-4D97-AF65-F5344CB8AC3E}">
        <p14:creationId xmlns:p14="http://schemas.microsoft.com/office/powerpoint/2010/main" val="940460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895" y="167350"/>
            <a:ext cx="9905998" cy="1478570"/>
          </a:xfrm>
        </p:spPr>
        <p:txBody>
          <a:bodyPr/>
          <a:lstStyle/>
          <a:p>
            <a:r>
              <a:rPr lang="en-US" dirty="0" smtClean="0"/>
              <a:t>Caveats – 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45920"/>
            <a:ext cx="9905999" cy="467957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Onboarding/</a:t>
            </a:r>
            <a:r>
              <a:rPr lang="en-US" dirty="0" err="1" smtClean="0"/>
              <a:t>offboarding</a:t>
            </a:r>
            <a:r>
              <a:rPr lang="en-US" dirty="0" smtClean="0"/>
              <a:t> servers/accounts is a very slow process.  The more servers/accounts to onboard, this time increases.  Roughly 15 seconds to onboard one server/one account, so you can do the math.</a:t>
            </a:r>
          </a:p>
          <a:p>
            <a:r>
              <a:rPr lang="en-US" dirty="0" smtClean="0"/>
              <a:t>CAPAM UI has a 90 day inactive access limit.  If you have not logged into the UI, you will be required to open a request to </a:t>
            </a:r>
            <a:r>
              <a:rPr lang="en-US" dirty="0" err="1" smtClean="0"/>
              <a:t>Infosec</a:t>
            </a:r>
            <a:r>
              <a:rPr lang="en-US" dirty="0" smtClean="0"/>
              <a:t> to have your account activated again.</a:t>
            </a:r>
          </a:p>
          <a:p>
            <a:r>
              <a:rPr lang="en-US" dirty="0" smtClean="0"/>
              <a:t>Automation has not been fully implemented, onboarding requires email to be sent to </a:t>
            </a:r>
            <a:r>
              <a:rPr lang="en-US" dirty="0" err="1"/>
              <a:t>I</a:t>
            </a:r>
            <a:r>
              <a:rPr lang="en-US" dirty="0" err="1" smtClean="0"/>
              <a:t>nfosec</a:t>
            </a:r>
            <a:r>
              <a:rPr lang="en-US" dirty="0" smtClean="0"/>
              <a:t> for new clusters/accounts.  Removal of accounts/servers will not be removed from CAPAM.</a:t>
            </a:r>
          </a:p>
          <a:p>
            <a:r>
              <a:rPr lang="en-US" dirty="0" smtClean="0"/>
              <a:t>Mkacct servers require java on them now to run the a2aclient, which can cause discovery to note out of compliance java versions.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819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684" y="242654"/>
            <a:ext cx="9905998" cy="1478570"/>
          </a:xfrm>
        </p:spPr>
        <p:txBody>
          <a:bodyPr>
            <a:normAutofit/>
          </a:bodyPr>
          <a:lstStyle/>
          <a:p>
            <a:r>
              <a:rPr lang="en-US" dirty="0" smtClean="0"/>
              <a:t>Roadmap forecast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236133"/>
            <a:ext cx="9905999" cy="5469467"/>
          </a:xfrm>
        </p:spPr>
        <p:txBody>
          <a:bodyPr>
            <a:normAutofit/>
          </a:bodyPr>
          <a:lstStyle/>
          <a:p>
            <a:r>
              <a:rPr lang="en-US" dirty="0" smtClean="0"/>
              <a:t>Roadmap is subjective to </a:t>
            </a:r>
            <a:r>
              <a:rPr lang="en-US" dirty="0" err="1" smtClean="0"/>
              <a:t>Infosec</a:t>
            </a:r>
            <a:r>
              <a:rPr lang="en-US" dirty="0" smtClean="0"/>
              <a:t> timelines and SA/Admin of Mkacct schedule, the tools team will be providing the support for </a:t>
            </a:r>
            <a:r>
              <a:rPr lang="en-US" smtClean="0"/>
              <a:t>the migrations, </a:t>
            </a:r>
            <a:r>
              <a:rPr lang="en-US" dirty="0" smtClean="0"/>
              <a:t>but not enforcing the </a:t>
            </a:r>
            <a:r>
              <a:rPr lang="en-US" smtClean="0"/>
              <a:t>migration timeline.</a:t>
            </a:r>
            <a:endParaRPr lang="en-US" dirty="0" smtClean="0"/>
          </a:p>
          <a:p>
            <a:r>
              <a:rPr lang="en-US" dirty="0" smtClean="0"/>
              <a:t>Upgrade </a:t>
            </a:r>
            <a:r>
              <a:rPr lang="en-US" dirty="0" err="1" smtClean="0"/>
              <a:t>Mkacct’s</a:t>
            </a:r>
            <a:r>
              <a:rPr lang="en-US" dirty="0" smtClean="0"/>
              <a:t> with the new code base.</a:t>
            </a:r>
          </a:p>
          <a:p>
            <a:r>
              <a:rPr lang="en-US" dirty="0" smtClean="0"/>
              <a:t>Get all </a:t>
            </a:r>
            <a:r>
              <a:rPr lang="en-US" dirty="0" err="1" smtClean="0"/>
              <a:t>pci</a:t>
            </a:r>
            <a:r>
              <a:rPr lang="en-US" dirty="0" smtClean="0"/>
              <a:t> in-scope servers on boarded first.</a:t>
            </a:r>
          </a:p>
          <a:p>
            <a:r>
              <a:rPr lang="en-US" dirty="0" smtClean="0"/>
              <a:t>Onboard all other servers after security servers have been on boarded.</a:t>
            </a:r>
          </a:p>
          <a:p>
            <a:r>
              <a:rPr lang="en-US" dirty="0" smtClean="0"/>
              <a:t>Create “Jump” servers for bulk updates that are needed.</a:t>
            </a:r>
          </a:p>
          <a:p>
            <a:r>
              <a:rPr lang="en-US" dirty="0" smtClean="0"/>
              <a:t>Remove </a:t>
            </a:r>
            <a:r>
              <a:rPr lang="en-US" dirty="0" err="1" smtClean="0"/>
              <a:t>ssh</a:t>
            </a:r>
            <a:r>
              <a:rPr lang="en-US" dirty="0" smtClean="0"/>
              <a:t> keys access to accounts that are on boarded.</a:t>
            </a:r>
          </a:p>
          <a:p>
            <a:r>
              <a:rPr lang="en-US" dirty="0" smtClean="0"/>
              <a:t>Remove </a:t>
            </a:r>
            <a:r>
              <a:rPr lang="en-US" dirty="0" err="1" smtClean="0"/>
              <a:t>Sudo</a:t>
            </a:r>
            <a:r>
              <a:rPr lang="en-US" dirty="0" smtClean="0"/>
              <a:t> Rule access to log into accounts.</a:t>
            </a:r>
          </a:p>
        </p:txBody>
      </p:sp>
    </p:spTree>
    <p:extLst>
      <p:ext uri="{BB962C8B-B14F-4D97-AF65-F5344CB8AC3E}">
        <p14:creationId xmlns:p14="http://schemas.microsoft.com/office/powerpoint/2010/main" val="4036890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280352"/>
            <a:ext cx="9905998" cy="1344053"/>
          </a:xfrm>
        </p:spPr>
        <p:txBody>
          <a:bodyPr/>
          <a:lstStyle/>
          <a:p>
            <a:r>
              <a:rPr lang="en-US" dirty="0" smtClean="0"/>
              <a:t>How to get more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4405"/>
            <a:ext cx="9905999" cy="41667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More information on the CAPAM UI:</a:t>
            </a:r>
          </a:p>
          <a:p>
            <a:pPr lvl="1"/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grunt.sac.fedex.com/doc/PamJobAid.pdf</a:t>
            </a:r>
            <a:endParaRPr lang="en-US" dirty="0"/>
          </a:p>
          <a:p>
            <a:r>
              <a:rPr lang="en-US" dirty="0" smtClean="0"/>
              <a:t>More information on Configuring </a:t>
            </a:r>
            <a:r>
              <a:rPr lang="en-US" dirty="0" err="1" smtClean="0"/>
              <a:t>Mkacct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grunt.sac.fedex.com/caPamFAQPage.cgi</a:t>
            </a:r>
            <a:endParaRPr lang="en-US" dirty="0" smtClean="0"/>
          </a:p>
          <a:p>
            <a:r>
              <a:rPr lang="en-US" dirty="0" smtClean="0"/>
              <a:t>More information on configuring </a:t>
            </a:r>
            <a:r>
              <a:rPr lang="en-US" dirty="0" err="1"/>
              <a:t>M</a:t>
            </a:r>
            <a:r>
              <a:rPr lang="en-US" dirty="0" err="1" smtClean="0"/>
              <a:t>kacct</a:t>
            </a:r>
            <a:r>
              <a:rPr lang="en-US" dirty="0" smtClean="0"/>
              <a:t> clusters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4"/>
              </a:rPr>
              <a:t>https</a:t>
            </a:r>
            <a:r>
              <a:rPr lang="en-US">
                <a:hlinkClick r:id="rId4"/>
              </a:rPr>
              <a:t>://</a:t>
            </a:r>
            <a:r>
              <a:rPr lang="en-US" smtClean="0">
                <a:hlinkClick r:id="rId4"/>
              </a:rPr>
              <a:t>grunt.sac.fedex.com/caPamFAQPage.cgi#MKACCTUSAGE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24/7 CAPAM Support:</a:t>
            </a:r>
          </a:p>
          <a:p>
            <a:pPr marL="457200" lvl="1" indent="0">
              <a:buNone/>
            </a:pPr>
            <a:r>
              <a:rPr lang="en-US" dirty="0" smtClean="0"/>
              <a:t>Immediate/Emergency: </a:t>
            </a:r>
            <a:r>
              <a:rPr lang="en-US" dirty="0">
                <a:hlinkClick r:id="rId5"/>
              </a:rPr>
              <a:t>pam-oncall-beeper@corp.ds.fedex.com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Normal Business Hours(</a:t>
            </a:r>
            <a:r>
              <a:rPr lang="en-US" i="1" dirty="0" smtClean="0"/>
              <a:t>8 </a:t>
            </a:r>
            <a:r>
              <a:rPr lang="en-US" i="1" dirty="0"/>
              <a:t>- 5) </a:t>
            </a:r>
            <a:r>
              <a:rPr lang="en-US" i="1" dirty="0" smtClean="0"/>
              <a:t>CST: </a:t>
            </a:r>
            <a:r>
              <a:rPr lang="en-US" dirty="0">
                <a:hlinkClick r:id="rId6"/>
              </a:rPr>
              <a:t>pam_support@infosec.fedex.com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253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30105</TotalTime>
  <Words>586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Tw Cen MT</vt:lpstr>
      <vt:lpstr>Circuit</vt:lpstr>
      <vt:lpstr>capam and account management integration</vt:lpstr>
      <vt:lpstr>Why CAPAM?</vt:lpstr>
      <vt:lpstr>CAPAM/Account Tool Overview</vt:lpstr>
      <vt:lpstr>Mkacct configuring</vt:lpstr>
      <vt:lpstr>CAPAM UTILITY Site – What is it?</vt:lpstr>
      <vt:lpstr>Capam Usage</vt:lpstr>
      <vt:lpstr>Caveats – Performance issues</vt:lpstr>
      <vt:lpstr>Roadmap forecast </vt:lpstr>
      <vt:lpstr>How to get more help</vt:lpstr>
    </vt:vector>
  </TitlesOfParts>
  <Company>FedEx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Mkacct and capam Integration</dc:title>
  <dc:creator>Frank Thompson</dc:creator>
  <cp:lastModifiedBy>Frank Thompson</cp:lastModifiedBy>
  <cp:revision>19</cp:revision>
  <cp:lastPrinted>2019-01-20T02:52:11Z</cp:lastPrinted>
  <dcterms:created xsi:type="dcterms:W3CDTF">2018-11-18T04:47:48Z</dcterms:created>
  <dcterms:modified xsi:type="dcterms:W3CDTF">2019-02-21T22:27:11Z</dcterms:modified>
</cp:coreProperties>
</file>